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0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84" autoAdjust="0"/>
    <p:restoredTop sz="94660"/>
  </p:normalViewPr>
  <p:slideViewPr>
    <p:cSldViewPr snapToGrid="0">
      <p:cViewPr varScale="1">
        <p:scale>
          <a:sx n="76" d="100"/>
          <a:sy n="76" d="100"/>
        </p:scale>
        <p:origin x="132" y="15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B9CE64-70E5-48C5-8E5E-96AD30D853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6A483C-0A60-4521-8D7C-A876563A2D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B61AE7-D3BC-410C-B2C8-A62B942E0A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0000B1-9733-414E-BD7D-DC5FABD2E2D0}" type="datetimeFigureOut">
              <a:rPr lang="en-US" smtClean="0"/>
              <a:t>7/1/2019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99BF5E-2D0C-4098-A620-46123549F4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1341FF-D8B1-4496-A3F9-06F910130E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B5B6E-E3FC-4C9F-A29C-2E92570AF9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3012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105779-9C62-4596-AE0D-02F39CAC4A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546D22D-CD20-42DA-928E-98932E6182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B8D610-7167-4E4D-A7D0-21F8A292D5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0000B1-9733-414E-BD7D-DC5FABD2E2D0}" type="datetimeFigureOut">
              <a:rPr lang="en-US" smtClean="0"/>
              <a:t>7/1/2019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F576DD-2CD5-49A8-883E-6DE0A35633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1133E6-F2C3-4CD1-83B2-5EC90E9122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B5B6E-E3FC-4C9F-A29C-2E92570AF9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6416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3860C17-D7E0-495F-BB0C-3B5A03ADEF5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61A25F5-930B-43F4-B4DE-72C68CC57D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BCD477-2BBC-4CB1-A045-FEA7F67887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0000B1-9733-414E-BD7D-DC5FABD2E2D0}" type="datetimeFigureOut">
              <a:rPr lang="en-US" smtClean="0"/>
              <a:t>7/1/2019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0E963A-56FB-440B-98C4-22AF9D84E7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06F419-3C3B-4FA9-A772-D9EDBF965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B5B6E-E3FC-4C9F-A29C-2E92570AF9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0513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E888C-ADF3-4589-AFB9-DCD656731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276868-BF07-425B-A907-4BF47D9696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D26331-3D5A-4274-A2BB-1D8AF740E0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0000B1-9733-414E-BD7D-DC5FABD2E2D0}" type="datetimeFigureOut">
              <a:rPr lang="en-US" smtClean="0"/>
              <a:t>7/1/2019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394E68-1A14-4C6E-90B2-9FBFE23EF2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F85883-3451-4E25-8514-3E1F4CF58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B5B6E-E3FC-4C9F-A29C-2E92570AF9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6057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E431E-E139-4E11-A767-A4D20E647C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6E69DF-91C0-4C4A-A32D-7E0A9D0806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AEA910-919F-4AFD-BCD7-C7F1A05A79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0000B1-9733-414E-BD7D-DC5FABD2E2D0}" type="datetimeFigureOut">
              <a:rPr lang="en-US" smtClean="0"/>
              <a:t>7/1/2019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EC3E65-9CC3-4533-84AC-F298AF1B52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D19301-8E6A-4B92-BCDE-7F63BE02E3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B5B6E-E3FC-4C9F-A29C-2E92570AF9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393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3B84A-5642-45CD-A0C2-CC6D29342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428038-AFF5-4501-9301-8CD1B0778A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1515C5-A90E-4222-BFF0-B8D2107EFE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060965-7F53-46AA-AEB5-C940679C78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0000B1-9733-414E-BD7D-DC5FABD2E2D0}" type="datetimeFigureOut">
              <a:rPr lang="en-US" smtClean="0"/>
              <a:t>7/1/2019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6B9C2E-0C1C-4C63-8DB0-B87F7DD777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94CC4B-8F3A-4902-B81D-61FA4A12CE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B5B6E-E3FC-4C9F-A29C-2E92570AF9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902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21128-B00C-460A-9B38-B95D2A8E27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81EA3D-46B4-4C2E-A49B-4C43E52BD4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D9B443-0F67-48C4-9EF8-0C4689ADD1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9AB648F-9FC1-4B6D-BBC6-CBF3C8E3FC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2C1C24D-1CBF-4636-A21E-95BDB6BD2E6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483B6-919B-4189-87AF-A5CAFFF1D6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0000B1-9733-414E-BD7D-DC5FABD2E2D0}" type="datetimeFigureOut">
              <a:rPr lang="en-US" smtClean="0"/>
              <a:t>7/1/2019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70C338-410B-481A-BACE-D482D8BB78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22B930-36FF-4568-B766-A7524724F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B5B6E-E3FC-4C9F-A29C-2E92570AF9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95043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3170F-DC7B-4965-88E4-666AEEC91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9143DA6-7FC1-4EA8-BE9A-6DE0DF0AB1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0000B1-9733-414E-BD7D-DC5FABD2E2D0}" type="datetimeFigureOut">
              <a:rPr lang="en-US" smtClean="0"/>
              <a:t>7/1/2019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D116B6-6D13-442B-84F7-111F0C46EA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8DEBD3-8BDA-4969-8E4A-DD06F624D3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B5B6E-E3FC-4C9F-A29C-2E92570AF9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5167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D78F807-A41B-42F4-AC8D-4057321CC5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0000B1-9733-414E-BD7D-DC5FABD2E2D0}" type="datetimeFigureOut">
              <a:rPr lang="en-US" smtClean="0"/>
              <a:t>7/1/2019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3AEBBD-05E4-4098-848F-8046A0ABFD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282998-60AC-4FDB-9324-34BF8310D0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B5B6E-E3FC-4C9F-A29C-2E92570AF9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4754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C970D2-4960-47AF-8FEF-C6886C6BAE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2C5802-1976-42F2-A281-1695980874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78CBB4-4BCB-4B53-9158-21BD16DF28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A343C5-26B0-4F00-A953-A87EEBF784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0000B1-9733-414E-BD7D-DC5FABD2E2D0}" type="datetimeFigureOut">
              <a:rPr lang="en-US" smtClean="0"/>
              <a:t>7/1/2019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FCDF58-AAAC-48B9-8785-FBDF0DC3B0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FEB474-3CF5-4514-B935-3F741F0A4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B5B6E-E3FC-4C9F-A29C-2E92570AF9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0473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A5C0E-4785-451C-8BAD-EDC2C8CB9B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E0D494A-B106-4985-A4D7-421A7EEDF0F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491259-F51C-4409-B95A-B54D8BD5A9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57F868-6BEB-412F-B0A2-3230F9E85A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0000B1-9733-414E-BD7D-DC5FABD2E2D0}" type="datetimeFigureOut">
              <a:rPr lang="en-US" smtClean="0"/>
              <a:t>7/1/2019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9F4D72-8748-4C38-ACFC-7AFFB2962A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4EEEEF-130E-4DA9-8A7A-FE70FBF84E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B5B6E-E3FC-4C9F-A29C-2E92570AF9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9502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482DA11-DE0D-4515-BB9C-3FD18F767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0B462F-E5E4-423E-9C75-17C06CAAA1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27EE22-B9BD-4966-8F6F-B34F744BB52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0000B1-9733-414E-BD7D-DC5FABD2E2D0}" type="datetimeFigureOut">
              <a:rPr lang="en-US" smtClean="0"/>
              <a:t>7/1/2019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899F4F-8D6E-42E2-9D27-E231AF5877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EBCC97-D64E-4660-B24E-D178DDD89D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0B5B6E-E3FC-4C9F-A29C-2E92570AF9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8270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1091FF8-AF01-442C-B83C-154EFA5653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5378"/>
          <a:stretch/>
        </p:blipFill>
        <p:spPr>
          <a:xfrm>
            <a:off x="0" y="1"/>
            <a:ext cx="125095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C8EBC20-EE0E-4CDD-9C98-7D79D9428A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15197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Predicting MLB games using Machine Learning Classification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466637-EE79-424C-980B-88D2F6575A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17800" y="2599442"/>
            <a:ext cx="9144000" cy="1655762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Flatiron School Module 3 Final Project</a:t>
            </a:r>
          </a:p>
          <a:p>
            <a:r>
              <a:rPr lang="en-US" dirty="0">
                <a:solidFill>
                  <a:schemeClr val="bg1"/>
                </a:solidFill>
              </a:rPr>
              <a:t>Kyle Johnson</a:t>
            </a:r>
          </a:p>
        </p:txBody>
      </p:sp>
    </p:spTree>
    <p:extLst>
      <p:ext uri="{BB962C8B-B14F-4D97-AF65-F5344CB8AC3E}">
        <p14:creationId xmlns:p14="http://schemas.microsoft.com/office/powerpoint/2010/main" val="20555591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70649BA-0E3F-4A06-9210-02B133BB21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8496" y="0"/>
            <a:ext cx="12508992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AF50A9-F38D-4196-AF34-62C5B83985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/>
            <a:r>
              <a:rPr lang="en-US" sz="7200" b="1" dirty="0">
                <a:solidFill>
                  <a:schemeClr val="bg1"/>
                </a:solidFill>
              </a:rPr>
              <a:t>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39CD27-8F6F-4C4C-9635-DE8F320FCD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75600" y="1825625"/>
            <a:ext cx="3378200" cy="4351338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Obtain</a:t>
            </a:r>
          </a:p>
          <a:p>
            <a:r>
              <a:rPr lang="en-US" sz="4400" dirty="0">
                <a:solidFill>
                  <a:schemeClr val="bg1"/>
                </a:solidFill>
              </a:rPr>
              <a:t>Scrub</a:t>
            </a:r>
          </a:p>
          <a:p>
            <a:r>
              <a:rPr lang="en-US" sz="4400" dirty="0">
                <a:solidFill>
                  <a:schemeClr val="bg1"/>
                </a:solidFill>
              </a:rPr>
              <a:t>Explore</a:t>
            </a:r>
          </a:p>
          <a:p>
            <a:r>
              <a:rPr lang="en-US" sz="4400" dirty="0">
                <a:solidFill>
                  <a:schemeClr val="bg1"/>
                </a:solidFill>
              </a:rPr>
              <a:t>Model</a:t>
            </a:r>
          </a:p>
          <a:p>
            <a:r>
              <a:rPr lang="en-US" sz="4400" dirty="0">
                <a:solidFill>
                  <a:schemeClr val="bg1"/>
                </a:solidFill>
              </a:rPr>
              <a:t>Interpret</a:t>
            </a:r>
          </a:p>
        </p:txBody>
      </p:sp>
    </p:spTree>
    <p:extLst>
      <p:ext uri="{BB962C8B-B14F-4D97-AF65-F5344CB8AC3E}">
        <p14:creationId xmlns:p14="http://schemas.microsoft.com/office/powerpoint/2010/main" val="42525270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70684F6-B559-4D17-AA0F-E13A41F58A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508991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797C9E7-CC3D-4FB4-B7DC-757558443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/>
            <a:r>
              <a:rPr lang="en-US" sz="7200" b="1" dirty="0">
                <a:solidFill>
                  <a:schemeClr val="bg1"/>
                </a:solidFill>
              </a:rPr>
              <a:t>The Data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D2F7BB-BC10-4A1F-86DE-5D0280BED5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91100" y="1825625"/>
            <a:ext cx="7200900" cy="4351338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Sourced from:</a:t>
            </a:r>
          </a:p>
          <a:p>
            <a:pPr lvl="1"/>
            <a:r>
              <a:rPr lang="en-US" sz="4000" dirty="0">
                <a:solidFill>
                  <a:schemeClr val="bg1"/>
                </a:solidFill>
              </a:rPr>
              <a:t> baseball-reference.com</a:t>
            </a:r>
          </a:p>
          <a:p>
            <a:pPr lvl="1"/>
            <a:r>
              <a:rPr lang="en-US" sz="4000" dirty="0">
                <a:solidFill>
                  <a:schemeClr val="bg1"/>
                </a:solidFill>
              </a:rPr>
              <a:t>MLB Advanced Media API</a:t>
            </a:r>
          </a:p>
          <a:p>
            <a:pPr lvl="1"/>
            <a:r>
              <a:rPr lang="en-US" sz="4000" dirty="0">
                <a:solidFill>
                  <a:schemeClr val="bg1"/>
                </a:solidFill>
              </a:rPr>
              <a:t>Sportsbookreviewsonline.com</a:t>
            </a:r>
          </a:p>
        </p:txBody>
      </p:sp>
    </p:spTree>
    <p:extLst>
      <p:ext uri="{BB962C8B-B14F-4D97-AF65-F5344CB8AC3E}">
        <p14:creationId xmlns:p14="http://schemas.microsoft.com/office/powerpoint/2010/main" val="34266414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E8082B-12DB-48D7-B067-39D849C283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Findings: </a:t>
            </a:r>
            <a:r>
              <a:rPr lang="en-US" sz="2400" dirty="0"/>
              <a:t>The model predicts a greater percentage of games correctly and achieves a higher return on risk in a statistically significant manner.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89D5F126-4D51-4983-A53D-A184EC6225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26" y="1504157"/>
            <a:ext cx="5895975" cy="472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66FC85F-DF2C-45C1-8139-A2C7BC8164D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504156"/>
            <a:ext cx="5430399" cy="4724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61119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E8082B-12DB-48D7-B067-39D849C283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dirty="0"/>
              <a:t>Hypothetical Application in the Sports Betting Market: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403E7CC8-4AB6-4DFF-A4B5-259383D5FD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3050" y="1473200"/>
            <a:ext cx="9105900" cy="472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14999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AD602D6-8B78-4958-AD77-92DC77B68A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508992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C2978DD-A731-4E7B-837E-37E719A36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/>
            <a:r>
              <a:rPr lang="en-US" sz="7200" b="1" dirty="0">
                <a:solidFill>
                  <a:schemeClr val="bg1"/>
                </a:solidFill>
              </a:rPr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C0FAC3-E5D6-48BE-8533-ACE35FAB28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62600" y="1825625"/>
            <a:ext cx="5791200" cy="4351338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Model can predict MLB games with greater accuracy and betting return than the Vegas odds.</a:t>
            </a:r>
          </a:p>
          <a:p>
            <a:r>
              <a:rPr lang="en-US" sz="3200" dirty="0">
                <a:solidFill>
                  <a:schemeClr val="bg1"/>
                </a:solidFill>
              </a:rPr>
              <a:t>The model can potentially be used to earn profit in the sports betting market.</a:t>
            </a:r>
          </a:p>
        </p:txBody>
      </p:sp>
    </p:spTree>
    <p:extLst>
      <p:ext uri="{BB962C8B-B14F-4D97-AF65-F5344CB8AC3E}">
        <p14:creationId xmlns:p14="http://schemas.microsoft.com/office/powerpoint/2010/main" val="4524908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</TotalTime>
  <Words>101</Words>
  <Application>Microsoft Office PowerPoint</Application>
  <PresentationFormat>Widescreen</PresentationFormat>
  <Paragraphs>19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Predicting MLB games using Machine Learning Classification</vt:lpstr>
      <vt:lpstr>Methodology</vt:lpstr>
      <vt:lpstr>The Data </vt:lpstr>
      <vt:lpstr>Findings: The model predicts a greater percentage of games correctly and achieves a higher return on risk in a statistically significant manner.</vt:lpstr>
      <vt:lpstr>Hypothetical Application in the Sports Betting Market: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Predicting MLB games using Machine Learning Classification</dc:title>
  <dc:creator>Kyle Johnson</dc:creator>
  <cp:lastModifiedBy>Kyle Johnson</cp:lastModifiedBy>
  <cp:revision>5</cp:revision>
  <dcterms:created xsi:type="dcterms:W3CDTF">2019-07-01T18:50:55Z</dcterms:created>
  <dcterms:modified xsi:type="dcterms:W3CDTF">2019-07-01T19:32:46Z</dcterms:modified>
</cp:coreProperties>
</file>